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71" r:id="rId5"/>
  </p:sldMasterIdLst>
  <p:notesMasterIdLst>
    <p:notesMasterId r:id="rId18"/>
  </p:notesMasterIdLst>
  <p:sldIdLst>
    <p:sldId id="256" r:id="rId6"/>
    <p:sldId id="283" r:id="rId7"/>
    <p:sldId id="293" r:id="rId8"/>
    <p:sldId id="323" r:id="rId9"/>
    <p:sldId id="324" r:id="rId10"/>
    <p:sldId id="290" r:id="rId11"/>
    <p:sldId id="291" r:id="rId12"/>
    <p:sldId id="302" r:id="rId13"/>
    <p:sldId id="294" r:id="rId14"/>
    <p:sldId id="330" r:id="rId15"/>
    <p:sldId id="297" r:id="rId16"/>
    <p:sldId id="26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5879"/>
    <a:srgbClr val="497593"/>
    <a:srgbClr val="7B98B2"/>
    <a:srgbClr val="B3C3D3"/>
    <a:srgbClr val="004165"/>
    <a:srgbClr val="772432"/>
    <a:srgbClr val="FEEE9F"/>
    <a:srgbClr val="E5E5E5"/>
    <a:srgbClr val="F5F5F5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79"/>
    <p:restoredTop sz="94218"/>
  </p:normalViewPr>
  <p:slideViewPr>
    <p:cSldViewPr snapToGrid="0" snapToObjects="1">
      <p:cViewPr varScale="1">
        <p:scale>
          <a:sx n="80" d="100"/>
          <a:sy n="80" d="100"/>
        </p:scale>
        <p:origin x="682" y="62"/>
      </p:cViewPr>
      <p:guideLst/>
    </p:cSldViewPr>
  </p:slideViewPr>
  <p:outlineViewPr>
    <p:cViewPr>
      <p:scale>
        <a:sx n="75" d="100"/>
        <a:sy n="75" d="100"/>
      </p:scale>
      <p:origin x="0" y="-671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ACEEB-96A6-BE4B-AD4A-D8B0035CB14C}" type="datetimeFigureOut">
              <a:rPr lang="en-US" smtClean="0"/>
              <a:t>9/4/2023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47FC4-CAF1-6741-875A-C83F3721E6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87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0392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88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800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65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932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560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2162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94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2789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8889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847FC4-CAF1-6741-875A-C83F3721E6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8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00400"/>
            <a:ext cx="9144000" cy="7315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5570"/>
            <a:ext cx="91440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89A3AF-4EDC-4043-804E-E87D504FBF6B}"/>
              </a:ext>
            </a:extLst>
          </p:cNvPr>
          <p:cNvCxnSpPr/>
          <p:nvPr userDrawn="1"/>
        </p:nvCxnSpPr>
        <p:spPr>
          <a:xfrm>
            <a:off x="1422400" y="2743200"/>
            <a:ext cx="9347200" cy="0"/>
          </a:xfrm>
          <a:prstGeom prst="line">
            <a:avLst/>
          </a:prstGeom>
          <a:ln>
            <a:solidFill>
              <a:srgbClr val="00416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22" descr="Toastmasters International">
            <a:extLst>
              <a:ext uri="{FF2B5EF4-FFF2-40B4-BE49-F238E27FC236}">
                <a16:creationId xmlns:a16="http://schemas.microsoft.com/office/drawing/2014/main" id="{81373B61-26E6-9E41-B3D7-2240926DC38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04715" y="1830810"/>
            <a:ext cx="2782570" cy="43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380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8276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0403F9B-2509-B349-8F7B-B7A269B84DE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2494206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8276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1A32ABD0-551C-8047-9A8B-46EC083AD1D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175783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5544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6AC97-D6BB-CF45-B568-D12F1D2C1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29756" y="419100"/>
            <a:ext cx="5495544" cy="54483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1642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8276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8DCE7488-AC56-214B-8402-0373CFC92E4D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3" name="Slide Number Placeholder 14">
            <a:extLst>
              <a:ext uri="{FF2B5EF4-FFF2-40B4-BE49-F238E27FC236}">
                <a16:creationId xmlns:a16="http://schemas.microsoft.com/office/drawing/2014/main" id="{852E0A00-B946-634D-9F60-5900F6809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01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8276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36E625B-E8A5-F64D-B280-FF6E4EB345D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20FB4EF4-997C-8046-914F-6E0CB5DC5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0928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5544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0FBEA-C105-AC49-830C-94C748A67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8522" y="419100"/>
            <a:ext cx="5495544" cy="544830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3" name="Slide Number Placeholder 14">
            <a:extLst>
              <a:ext uri="{FF2B5EF4-FFF2-40B4-BE49-F238E27FC236}">
                <a16:creationId xmlns:a16="http://schemas.microsoft.com/office/drawing/2014/main" id="{489E208B-BC0A-9749-9CAE-3D838D9DE7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801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3B808-8450-C749-BE34-83F343354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2999"/>
            <a:ext cx="12192000" cy="5084065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629875B-36BA-7147-91A7-92751BF38026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1FA9E0-A75C-1C46-AB6F-6A5E7D665B54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85302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92000" cy="571500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6B948D-23E4-3F42-B765-2AA919B9E9C5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EF7B8B-DC7E-A14C-8B53-C948B4015EC6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614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How to use colo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5544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How to use Colors on Charts/Tables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>
              <a:lnSpc>
                <a:spcPct val="110000"/>
              </a:lnSpc>
            </a:pPr>
            <a:r>
              <a:rPr lang="en-US" sz="2800" b="0" dirty="0"/>
              <a:t>When utilizing a chart, make sure there is enough color contrast between the text and the background color. Review the example on the next slide.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3057B3-0FA6-1247-A5B1-98999B22F4C8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D6B0BF-536F-B648-9FED-043275D46675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081AD1C-9BAD-504D-A94E-B572CF6BB330}"/>
              </a:ext>
            </a:extLst>
          </p:cNvPr>
          <p:cNvGrpSpPr/>
          <p:nvPr userDrawn="1"/>
        </p:nvGrpSpPr>
        <p:grpSpPr>
          <a:xfrm>
            <a:off x="6971959" y="785112"/>
            <a:ext cx="4340506" cy="868101"/>
            <a:chOff x="382104" y="3327719"/>
            <a:chExt cx="4340506" cy="868101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24C0F28-DFB4-FB48-B1BA-69CBD0ECB0DE}"/>
                </a:ext>
              </a:extLst>
            </p:cNvPr>
            <p:cNvSpPr/>
            <p:nvPr userDrawn="1"/>
          </p:nvSpPr>
          <p:spPr>
            <a:xfrm>
              <a:off x="382105" y="3327719"/>
              <a:ext cx="868101" cy="868101"/>
            </a:xfrm>
            <a:prstGeom prst="rect">
              <a:avLst/>
            </a:prstGeom>
            <a:solidFill>
              <a:srgbClr val="B3C3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CC55AFF-0CD7-6E47-9CE6-AD24C7E762D1}"/>
                </a:ext>
              </a:extLst>
            </p:cNvPr>
            <p:cNvSpPr/>
            <p:nvPr userDrawn="1"/>
          </p:nvSpPr>
          <p:spPr>
            <a:xfrm>
              <a:off x="1250206" y="3327719"/>
              <a:ext cx="868101" cy="868101"/>
            </a:xfrm>
            <a:prstGeom prst="rect">
              <a:avLst/>
            </a:prstGeom>
            <a:solidFill>
              <a:srgbClr val="7B98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AF0F4FD-D576-DB44-882A-074F220CF31B}"/>
                </a:ext>
              </a:extLst>
            </p:cNvPr>
            <p:cNvSpPr/>
            <p:nvPr userDrawn="1"/>
          </p:nvSpPr>
          <p:spPr>
            <a:xfrm>
              <a:off x="2118307" y="3327719"/>
              <a:ext cx="868101" cy="868101"/>
            </a:xfrm>
            <a:prstGeom prst="rect">
              <a:avLst/>
            </a:prstGeom>
            <a:solidFill>
              <a:srgbClr val="4975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F15AC36-03F4-7F46-B01D-5A11BD0A6A94}"/>
                </a:ext>
              </a:extLst>
            </p:cNvPr>
            <p:cNvSpPr/>
            <p:nvPr userDrawn="1"/>
          </p:nvSpPr>
          <p:spPr>
            <a:xfrm>
              <a:off x="2986408" y="3327719"/>
              <a:ext cx="868101" cy="868101"/>
            </a:xfrm>
            <a:prstGeom prst="rect">
              <a:avLst/>
            </a:prstGeom>
            <a:solidFill>
              <a:srgbClr val="0B58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6527A42-9DFA-1A41-9DD3-25755BEA8387}"/>
                </a:ext>
              </a:extLst>
            </p:cNvPr>
            <p:cNvSpPr/>
            <p:nvPr userDrawn="1"/>
          </p:nvSpPr>
          <p:spPr>
            <a:xfrm>
              <a:off x="3854509" y="3327719"/>
              <a:ext cx="868101" cy="86810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itle 1">
              <a:extLst>
                <a:ext uri="{FF2B5EF4-FFF2-40B4-BE49-F238E27FC236}">
                  <a16:creationId xmlns:a16="http://schemas.microsoft.com/office/drawing/2014/main" id="{F82D3875-578C-9849-9094-D12B6FE410F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82104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1</a:t>
              </a:r>
            </a:p>
          </p:txBody>
        </p:sp>
        <p:sp>
          <p:nvSpPr>
            <p:cNvPr id="21" name="Title 1">
              <a:extLst>
                <a:ext uri="{FF2B5EF4-FFF2-40B4-BE49-F238E27FC236}">
                  <a16:creationId xmlns:a16="http://schemas.microsoft.com/office/drawing/2014/main" id="{C6DB5269-9F92-124F-9EFB-0B5E49CFC12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250206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22" name="Title 1">
              <a:extLst>
                <a:ext uri="{FF2B5EF4-FFF2-40B4-BE49-F238E27FC236}">
                  <a16:creationId xmlns:a16="http://schemas.microsoft.com/office/drawing/2014/main" id="{3DF9AC09-C32F-7848-A0E3-9D5E9CA9800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106732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23" name="Title 1">
              <a:extLst>
                <a:ext uri="{FF2B5EF4-FFF2-40B4-BE49-F238E27FC236}">
                  <a16:creationId xmlns:a16="http://schemas.microsoft.com/office/drawing/2014/main" id="{FCFA7C4A-3612-C345-A189-543B61F29B6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2974833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24" name="Title 1">
              <a:extLst>
                <a:ext uri="{FF2B5EF4-FFF2-40B4-BE49-F238E27FC236}">
                  <a16:creationId xmlns:a16="http://schemas.microsoft.com/office/drawing/2014/main" id="{342C6220-558E-134C-ADB9-621C3F5FC88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3854509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26A98E-0B3B-D649-B831-8ECA3D5D07AC}"/>
              </a:ext>
            </a:extLst>
          </p:cNvPr>
          <p:cNvGrpSpPr/>
          <p:nvPr userDrawn="1"/>
        </p:nvGrpSpPr>
        <p:grpSpPr>
          <a:xfrm>
            <a:off x="6971959" y="1900356"/>
            <a:ext cx="4340506" cy="868101"/>
            <a:chOff x="6794478" y="3327719"/>
            <a:chExt cx="4340506" cy="868101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566CF8A-D4B7-0640-8565-D3974191389E}"/>
                </a:ext>
              </a:extLst>
            </p:cNvPr>
            <p:cNvSpPr/>
            <p:nvPr userDrawn="1"/>
          </p:nvSpPr>
          <p:spPr>
            <a:xfrm>
              <a:off x="6794479" y="3327719"/>
              <a:ext cx="868101" cy="868101"/>
            </a:xfrm>
            <a:prstGeom prst="rect">
              <a:avLst/>
            </a:prstGeom>
            <a:solidFill>
              <a:srgbClr val="DB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370E2D77-3B55-5242-B380-4175817554C0}"/>
                </a:ext>
              </a:extLst>
            </p:cNvPr>
            <p:cNvSpPr/>
            <p:nvPr userDrawn="1"/>
          </p:nvSpPr>
          <p:spPr>
            <a:xfrm>
              <a:off x="7662580" y="3327719"/>
              <a:ext cx="868101" cy="868101"/>
            </a:xfrm>
            <a:prstGeom prst="rect">
              <a:avLst/>
            </a:prstGeom>
            <a:solidFill>
              <a:srgbClr val="C08D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2BD00BB-9D42-6243-9736-8E9F8874AA73}"/>
                </a:ext>
              </a:extLst>
            </p:cNvPr>
            <p:cNvSpPr/>
            <p:nvPr userDrawn="1"/>
          </p:nvSpPr>
          <p:spPr>
            <a:xfrm>
              <a:off x="8530681" y="3327719"/>
              <a:ext cx="868101" cy="868101"/>
            </a:xfrm>
            <a:prstGeom prst="rect">
              <a:avLst/>
            </a:prstGeom>
            <a:solidFill>
              <a:srgbClr val="A66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AFEEF79-D422-7B44-8963-650D1FCB8CAE}"/>
                </a:ext>
              </a:extLst>
            </p:cNvPr>
            <p:cNvSpPr/>
            <p:nvPr userDrawn="1"/>
          </p:nvSpPr>
          <p:spPr>
            <a:xfrm>
              <a:off x="9398782" y="3327719"/>
              <a:ext cx="868101" cy="868101"/>
            </a:xfrm>
            <a:prstGeom prst="rect">
              <a:avLst/>
            </a:prstGeom>
            <a:solidFill>
              <a:srgbClr val="8D3B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57089A6-0701-4840-8598-9AAA5958F3F3}"/>
                </a:ext>
              </a:extLst>
            </p:cNvPr>
            <p:cNvSpPr/>
            <p:nvPr userDrawn="1"/>
          </p:nvSpPr>
          <p:spPr>
            <a:xfrm>
              <a:off x="10266883" y="3327719"/>
              <a:ext cx="868101" cy="868101"/>
            </a:xfrm>
            <a:prstGeom prst="rect">
              <a:avLst/>
            </a:prstGeom>
            <a:solidFill>
              <a:srgbClr val="7724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itle 1">
              <a:extLst>
                <a:ext uri="{FF2B5EF4-FFF2-40B4-BE49-F238E27FC236}">
                  <a16:creationId xmlns:a16="http://schemas.microsoft.com/office/drawing/2014/main" id="{AE711AD8-A200-934D-BA4B-F4C6307321AF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6794478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1</a:t>
              </a:r>
            </a:p>
          </p:txBody>
        </p:sp>
        <p:sp>
          <p:nvSpPr>
            <p:cNvPr id="32" name="Title 1">
              <a:extLst>
                <a:ext uri="{FF2B5EF4-FFF2-40B4-BE49-F238E27FC236}">
                  <a16:creationId xmlns:a16="http://schemas.microsoft.com/office/drawing/2014/main" id="{DD72198E-3F55-524E-9B45-1E7C4E571496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7662580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/>
                <a:t>2</a:t>
              </a:r>
            </a:p>
          </p:txBody>
        </p:sp>
        <p:sp>
          <p:nvSpPr>
            <p:cNvPr id="33" name="Title 1">
              <a:extLst>
                <a:ext uri="{FF2B5EF4-FFF2-40B4-BE49-F238E27FC236}">
                  <a16:creationId xmlns:a16="http://schemas.microsoft.com/office/drawing/2014/main" id="{D4572998-3193-9748-BC2F-A847C2A2FD41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8519106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4" name="Title 1">
              <a:extLst>
                <a:ext uri="{FF2B5EF4-FFF2-40B4-BE49-F238E27FC236}">
                  <a16:creationId xmlns:a16="http://schemas.microsoft.com/office/drawing/2014/main" id="{DD2B0AB2-F8FE-344E-B643-8D6D9718EF9D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9387207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4</a:t>
              </a:r>
            </a:p>
          </p:txBody>
        </p:sp>
        <p:sp>
          <p:nvSpPr>
            <p:cNvPr id="35" name="Title 1">
              <a:extLst>
                <a:ext uri="{FF2B5EF4-FFF2-40B4-BE49-F238E27FC236}">
                  <a16:creationId xmlns:a16="http://schemas.microsoft.com/office/drawing/2014/main" id="{23C15460-6F14-C946-A23F-08B4721FF79A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0266883" y="3415147"/>
              <a:ext cx="868101" cy="68229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 sz="3600" b="1" kern="1200">
                  <a:solidFill>
                    <a:srgbClr val="333333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b="1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559D9239-BCD2-0A4E-8663-64AA8D579F28}"/>
              </a:ext>
            </a:extLst>
          </p:cNvPr>
          <p:cNvSpPr txBox="1"/>
          <p:nvPr userDrawn="1"/>
        </p:nvSpPr>
        <p:spPr>
          <a:xfrm>
            <a:off x="6971959" y="3097411"/>
            <a:ext cx="4340506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Minimum font size - </a:t>
            </a:r>
            <a:r>
              <a:rPr lang="en-US" sz="1800" b="1" dirty="0"/>
              <a:t>18pt</a:t>
            </a:r>
            <a:r>
              <a:rPr lang="en-US" sz="1800" b="0" dirty="0"/>
              <a:t>.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Font weight - </a:t>
            </a:r>
            <a:r>
              <a:rPr lang="en-US" sz="1800" b="1" dirty="0"/>
              <a:t>Bold </a:t>
            </a:r>
            <a:r>
              <a:rPr lang="en-US" sz="1800" b="0" dirty="0"/>
              <a:t>(when used on background colors, for best accessibility).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the Dark Gray </a:t>
            </a:r>
            <a:r>
              <a:rPr lang="en-US" sz="1800" b="1" i="0" dirty="0">
                <a:latin typeface="Arial" panose="020B0604020202020204" pitchFamily="34" charset="0"/>
                <a:cs typeface="Arial" panose="020B0604020202020204" pitchFamily="34" charset="0"/>
              </a:rPr>
              <a:t>#333333 </a:t>
            </a:r>
            <a:r>
              <a:rPr lang="en-US" sz="1800" b="0" dirty="0"/>
              <a:t>Text color on Accent 1 and Accent 2. </a:t>
            </a:r>
          </a:p>
          <a:p>
            <a:pPr marL="285750" indent="-285750">
              <a:lnSpc>
                <a:spcPct val="10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800" b="0" dirty="0"/>
              <a:t>Use the White </a:t>
            </a:r>
            <a:r>
              <a:rPr lang="en-US" sz="1800" b="1" dirty="0"/>
              <a:t>#FFFFFF </a:t>
            </a:r>
            <a:r>
              <a:rPr lang="en-US" sz="1800" b="0" dirty="0"/>
              <a:t>Text color </a:t>
            </a:r>
            <a:br>
              <a:rPr lang="en-US" sz="1800" b="0" dirty="0"/>
            </a:br>
            <a:r>
              <a:rPr lang="en-US" sz="1800" b="0" dirty="0"/>
              <a:t>on Accent 3, Accent 4, and Accent 5.</a:t>
            </a:r>
          </a:p>
        </p:txBody>
      </p:sp>
      <p:sp>
        <p:nvSpPr>
          <p:cNvPr id="36" name="Slide Number Placeholder 14">
            <a:extLst>
              <a:ext uri="{FF2B5EF4-FFF2-40B4-BE49-F238E27FC236}">
                <a16:creationId xmlns:a16="http://schemas.microsoft.com/office/drawing/2014/main" id="{D2C14E01-4C90-EF4B-979D-86C4EB40D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0639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007AC1-DD37-6E42-98C3-86C02FBCC8E2}"/>
              </a:ext>
            </a:extLst>
          </p:cNvPr>
          <p:cNvSpPr/>
          <p:nvPr userDrawn="1"/>
        </p:nvSpPr>
        <p:spPr>
          <a:xfrm rot="10800000">
            <a:off x="-6283" y="0"/>
            <a:ext cx="12204565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200400"/>
            <a:ext cx="9144000" cy="73152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>
                <a:solidFill>
                  <a:srgbClr val="FEEE9F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95570"/>
            <a:ext cx="9144000" cy="914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D89A3AF-4EDC-4043-804E-E87D504FBF6B}"/>
              </a:ext>
            </a:extLst>
          </p:cNvPr>
          <p:cNvCxnSpPr/>
          <p:nvPr userDrawn="1"/>
        </p:nvCxnSpPr>
        <p:spPr>
          <a:xfrm>
            <a:off x="1422400" y="2743200"/>
            <a:ext cx="934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FC0252C4-B718-4F4E-9975-7ABBF9C571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06113" y="1830811"/>
            <a:ext cx="2775881" cy="429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51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pac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4E2BD-0C58-E64B-AB95-36840E71CE6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359916"/>
            <a:ext cx="9144000" cy="73152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E65A1A-B737-B943-8F8E-C68DC1ACD7A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358503"/>
            <a:ext cx="9144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Section subtitle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F0269-F024-D749-ADD6-30FCAA36B3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308B39C-174F-EF45-985E-CC5DE69A33EE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A27BCF0-7BC9-FC4A-A00C-B7A2A9EF5227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48A56CE-E456-3B41-B78A-04881A67DE18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111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pac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5619CAB-6643-C445-9D1E-B586B7DBC1C9}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2420E5-B19B-524A-8BC9-508D147EF32B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C9AF70D-6371-A340-A1FF-58A02DD84A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6548366F-DD1B-E444-8E3B-E95A563D0E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2359916"/>
            <a:ext cx="9144000" cy="73152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EDBFCD6-6E1D-B541-A1AF-99FEDC0C7A9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358503"/>
            <a:ext cx="9144000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Section subtitle</a:t>
            </a:r>
          </a:p>
        </p:txBody>
      </p:sp>
    </p:spTree>
    <p:extLst>
      <p:ext uri="{BB962C8B-B14F-4D97-AF65-F5344CB8AC3E}">
        <p14:creationId xmlns:p14="http://schemas.microsoft.com/office/powerpoint/2010/main" val="25553250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E9D-042A-DD42-9A11-F79F2844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19004-5E21-B147-B0EB-1A69AD8C296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77933" y="1520042"/>
            <a:ext cx="11647367" cy="4358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B276-9101-0D4D-A13B-A773BD15A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560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2DB36-0E37-3E4F-846E-FFE75404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B7B1-BD73-384F-B626-099E8AB1C16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77934" y="1535081"/>
            <a:ext cx="5641848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BAA05-1B10-1D4A-BBC2-304E5EEDA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268" y="1535081"/>
            <a:ext cx="5638800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DD411A-1AC0-4C4B-B7F9-D6B8D5E7D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0088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6EA6-B167-1647-B82D-DC3F21AF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5187-523C-DC4E-B373-33ABFAF3AC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7934" y="1222717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897F-8F77-C642-9F94-C50E3197BA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77934" y="2046628"/>
            <a:ext cx="5641848" cy="3820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0E7DB-782E-2C45-8167-CDD0EA86BAD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3452" y="1222717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53DB2-837A-1E41-952E-52B252EFBA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3452" y="2046628"/>
            <a:ext cx="5641848" cy="38207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63D21-C33D-9E4F-9EDB-EE6548FFC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670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1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41311304-9C98-8B49-B434-134184A09B3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0" y="2005584"/>
            <a:ext cx="3200400" cy="3140075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0320AC0-0FC1-8C47-8026-8DEF53359BF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2011680"/>
            <a:ext cx="3200400" cy="3136392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ln>
                  <a:noFill/>
                </a:ln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6B3F4821-83A2-084E-87B9-80099BFD85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1981200"/>
            <a:ext cx="3200400" cy="3140075"/>
          </a:xfrm>
          <a:prstGeom prst="roundRect">
            <a:avLst>
              <a:gd name="adj" fmla="val 942"/>
            </a:avLst>
          </a:prstGeom>
          <a:noFill/>
          <a:ln>
            <a:solidFill>
              <a:schemeClr val="tx2"/>
            </a:solidFill>
          </a:ln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38DF34-14F9-5F41-8070-1BD3DEF20C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62200"/>
            <a:ext cx="2743200" cy="304800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5DF8844-5287-1E4A-BF7D-DE2C1E03B2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2362200"/>
            <a:ext cx="27432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73E7AE11-2C77-954A-BEF0-800001182DA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2362200"/>
            <a:ext cx="2743200" cy="304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856762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28" name="Picture Placeholder 14">
            <a:extLst>
              <a:ext uri="{FF2B5EF4-FFF2-40B4-BE49-F238E27FC236}">
                <a16:creationId xmlns:a16="http://schemas.microsoft.com/office/drawing/2014/main" id="{4779427A-781D-EA42-927E-C82F77CBE2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2824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52CCDFF2-698A-B84A-9762-F0746F91F6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231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chemeClr val="accent6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D02BB8-6D7A-2046-9515-B38212488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8887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9E49D0A7-C905-EA43-9A2D-DB9AF470A3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90460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408DC2C2-0C1A-0549-8DFD-B5846E86F5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4525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chemeClr val="accent6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rgbClr val="F5F5F5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157D76DD-6800-C546-A701-88D8621EFD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51094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40" name="Picture Placeholder 14">
            <a:extLst>
              <a:ext uri="{FF2B5EF4-FFF2-40B4-BE49-F238E27FC236}">
                <a16:creationId xmlns:a16="http://schemas.microsoft.com/office/drawing/2014/main" id="{206F4037-ACDA-D545-AE97-19BCD24A558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36009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7ED6EB13-4202-404D-8380-863765DE4E5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5416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chemeClr val="accent6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BDA54CC0-1DB6-1C4B-A1E7-741749ED3F4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2072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12" name="Slide Number Placeholder 14">
            <a:extLst>
              <a:ext uri="{FF2B5EF4-FFF2-40B4-BE49-F238E27FC236}">
                <a16:creationId xmlns:a16="http://schemas.microsoft.com/office/drawing/2014/main" id="{6A30D6AC-E7B5-0C42-8FD4-4E98826C8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5419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9A017C5F-3EE2-C848-A0FF-9B4B43B3F6D2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759B73-2926-1243-8C54-9F81CC4FEE3B}"/>
              </a:ext>
            </a:extLst>
          </p:cNvPr>
          <p:cNvSpPr/>
          <p:nvPr userDrawn="1"/>
        </p:nvSpPr>
        <p:spPr>
          <a:xfrm>
            <a:off x="3815398" y="1066800"/>
            <a:ext cx="6509702" cy="427399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195FD5-F90D-6E48-BA95-14C70423FB2C}"/>
              </a:ext>
            </a:extLst>
          </p:cNvPr>
          <p:cNvSpPr/>
          <p:nvPr userDrawn="1"/>
        </p:nvSpPr>
        <p:spPr>
          <a:xfrm>
            <a:off x="1866900" y="1600200"/>
            <a:ext cx="3111498" cy="315934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855AF2D4-8C7C-2849-A0D6-D449E513C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6900" y="1600200"/>
            <a:ext cx="3111500" cy="315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6041B4C2-28F5-0E43-84A3-1E98A479E8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8400" y="2839928"/>
            <a:ext cx="5346700" cy="457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First &amp; Last Name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0AD2906D-80B8-9F47-ACC6-2080574562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78400" y="3352800"/>
            <a:ext cx="5346700" cy="381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958830-11F8-214C-8249-594F82B018E7}"/>
              </a:ext>
            </a:extLst>
          </p:cNvPr>
          <p:cNvSpPr/>
          <p:nvPr userDrawn="1"/>
        </p:nvSpPr>
        <p:spPr>
          <a:xfrm>
            <a:off x="-2" y="6212926"/>
            <a:ext cx="12192001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14">
            <a:extLst>
              <a:ext uri="{FF2B5EF4-FFF2-40B4-BE49-F238E27FC236}">
                <a16:creationId xmlns:a16="http://schemas.microsoft.com/office/drawing/2014/main" id="{DD7E7516-B2D4-0A47-850C-7EAA5B5E5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4FE3127-0010-5D49-9D39-446C6CC1D46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7649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647D00C-4F35-FA44-AE6D-560B94E5574F}"/>
              </a:ext>
            </a:extLst>
          </p:cNvPr>
          <p:cNvSpPr/>
          <p:nvPr userDrawn="1"/>
        </p:nvSpPr>
        <p:spPr>
          <a:xfrm rot="10800000"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2A27FD-DCD3-3544-B54F-6CE33927D8BA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E94052-9097-0040-96BB-ABD151D68A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7" name="Slide Number Placeholder 14">
            <a:extLst>
              <a:ext uri="{FF2B5EF4-FFF2-40B4-BE49-F238E27FC236}">
                <a16:creationId xmlns:a16="http://schemas.microsoft.com/office/drawing/2014/main" id="{A72D2038-C774-8A44-AC4D-D48CC95AF0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823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8276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73AA123F-7D5D-5743-842F-4FD61F2A7E5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93622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3AE9D-042A-DD42-9A11-F79F2844C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B19004-5E21-B147-B0EB-1A69AD8C29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933" y="1520042"/>
            <a:ext cx="11647367" cy="43582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ABB276-9101-0D4D-A13B-A773BD15A6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095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 Left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CBC6FF-D0F0-194A-9730-69A23927DE9B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5495544" cy="649224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rgbClr val="FEEE9F"/>
                </a:solidFill>
              </a:defRPr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1535080"/>
            <a:ext cx="5498276" cy="43323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BD07C98-DEB2-9043-B3B7-E156746DEE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6AC97-D6BB-CF45-B568-D12F1D2C17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29756" y="419100"/>
            <a:ext cx="5495544" cy="5448300"/>
          </a:xfrm>
        </p:spPr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014949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Conten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97CE9458-0EE3-A344-A0D4-7BB7BD029951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8276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25C8691-7E6F-6449-8F4B-64C12952E9C9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6293283-D734-4F44-B3FC-723952F7D4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EE5ACE5E-8C71-F84C-84A2-7ADD0A4CE8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9048" cy="621792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to Add Photo</a:t>
            </a:r>
          </a:p>
        </p:txBody>
      </p:sp>
      <p:sp>
        <p:nvSpPr>
          <p:cNvPr id="11" name="Slide Number Placeholder 14">
            <a:extLst>
              <a:ext uri="{FF2B5EF4-FFF2-40B4-BE49-F238E27FC236}">
                <a16:creationId xmlns:a16="http://schemas.microsoft.com/office/drawing/2014/main" id="{E7FF26C3-0AD4-B845-8559-0DB4414158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3144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Text Left Multiple_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B5B3A71-252E-BB41-AABA-BE0AC50B74E3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99C37B-CADC-224E-AFF4-6F5D325F9CED}"/>
              </a:ext>
            </a:extLst>
          </p:cNvPr>
          <p:cNvSpPr/>
          <p:nvPr userDrawn="1"/>
        </p:nvSpPr>
        <p:spPr>
          <a:xfrm>
            <a:off x="6096000" y="0"/>
            <a:ext cx="6096000" cy="6208770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9AD8F0-BA9C-2D49-BEF0-F0A72CC2C3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77934" y="295773"/>
            <a:ext cx="5495544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multiple lines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026E2-9833-424F-8180-005EEF86E2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77934" y="2019065"/>
            <a:ext cx="5498276" cy="38483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AD59A93-E94D-0445-9D55-67EBAACB4771}"/>
              </a:ext>
            </a:extLst>
          </p:cNvPr>
          <p:cNvCxnSpPr/>
          <p:nvPr userDrawn="1"/>
        </p:nvCxnSpPr>
        <p:spPr>
          <a:xfrm>
            <a:off x="406400" y="1476768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A0FBEA-C105-AC49-830C-94C748A670A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8522" y="419100"/>
            <a:ext cx="5495544" cy="5448300"/>
          </a:xfrm>
        </p:spPr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A11376-EE0E-454A-8528-A1A8B2FD9D25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760AE098-CC4F-1345-9B63-F539B3AC2A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D770BF-1C25-444D-A9EC-565FA0F00C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375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2999"/>
            <a:ext cx="12192000" cy="5084065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F793A9-ACD0-8144-BA76-AC9911BA49FB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3B808-8450-C749-BE34-83F3433544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1FA9E0-A75C-1C46-AB6F-6A5E7D665B54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1445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62C4270-C58C-C940-B0EF-3FBEAD7572B5}"/>
              </a:ext>
            </a:extLst>
          </p:cNvPr>
          <p:cNvSpPr/>
          <p:nvPr userDrawn="1"/>
        </p:nvSpPr>
        <p:spPr>
          <a:xfrm rot="10800000">
            <a:off x="0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AD48D7-EAA2-964B-A120-85C67653E646}"/>
              </a:ext>
            </a:extLst>
          </p:cNvPr>
          <p:cNvCxnSpPr/>
          <p:nvPr userDrawn="1"/>
        </p:nvCxnSpPr>
        <p:spPr>
          <a:xfrm>
            <a:off x="406402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518CE1-0D5F-1C42-9A3E-10D40306BD8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1143000"/>
            <a:ext cx="12192000" cy="5714999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632447-B762-F14C-9D91-BE4817800ADD}"/>
              </a:ext>
            </a:extLst>
          </p:cNvPr>
          <p:cNvSpPr/>
          <p:nvPr userDrawn="1"/>
        </p:nvSpPr>
        <p:spPr>
          <a:xfrm>
            <a:off x="0" y="-1"/>
            <a:ext cx="12192000" cy="1143001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49CBB3-A058-9248-905D-0684034A4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3EF7B8B-DC7E-A14C-8B53-C948B4015EC6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4452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2DB36-0E37-3E4F-846E-FFE754041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5773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CB7B1-BD73-384F-B626-099E8AB1C16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277934" y="1535081"/>
            <a:ext cx="5641848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7BAA05-1B10-1D4A-BBC2-304E5EEDA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75268" y="1535081"/>
            <a:ext cx="5638800" cy="43323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0DD411A-1AC0-4C4B-B7F9-D6B8D5E7DF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74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ntent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46EA6-B167-1647-B82D-DC3F21AF8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525187-523C-DC4E-B373-33ABFAF3AC5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77934" y="1361863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897F-8F77-C642-9F94-C50E3197BAFC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277934" y="2185775"/>
            <a:ext cx="5641848" cy="36816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00E7DB-782E-2C45-8167-CDD0EA86BAD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283452" y="1361863"/>
            <a:ext cx="5641848" cy="823912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text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B53DB2-837A-1E41-952E-52B252EFBAD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83452" y="2185775"/>
            <a:ext cx="5641848" cy="368162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AC63D21-C33D-9E4F-9EDB-EE6548FFC55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365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36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03C40-DDF3-1B4D-8096-0CB4579877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CCACC-6213-F14B-B40D-407BFF938B14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430D756-47CB-0E43-B9CD-A7BE8386C3D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82000" y="2005584"/>
            <a:ext cx="32004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6B29F451-CE5A-EB40-A282-04773C4C957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95800" y="2011680"/>
            <a:ext cx="32004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715B99DB-285A-9F48-94ED-A7E37351D0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" y="1981200"/>
            <a:ext cx="3200400" cy="3140075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365760" tIns="822960" rIns="365760" bIns="365760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 body body body body body body body body body body body body body body body body body body body body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body body body body</a:t>
            </a:r>
            <a:endParaRPr lang="en-US" dirty="0"/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6DD56EEB-5E1A-FC41-9BDC-6104C8A266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2362200"/>
            <a:ext cx="2743200" cy="304800"/>
          </a:xfrm>
          <a:prstGeom prst="rect">
            <a:avLst/>
          </a:prstGeom>
        </p:spPr>
        <p:txBody>
          <a:bodyPr tIns="0" bIns="0" anchor="b"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002BAA5A-C66E-AB4A-ABA6-ECB4D62095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2362200"/>
            <a:ext cx="2743200" cy="304800"/>
          </a:xfrm>
          <a:prstGeom prst="rect">
            <a:avLst/>
          </a:prstGeom>
        </p:spPr>
        <p:txBody>
          <a:bodyPr tIns="0" bIns="0" anchor="b"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8D0E545A-1D40-EE41-8064-5928222E71F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2362200"/>
            <a:ext cx="2743200" cy="304800"/>
          </a:xfrm>
          <a:prstGeom prst="rect">
            <a:avLst/>
          </a:prstGeom>
        </p:spPr>
        <p:txBody>
          <a:bodyPr tIns="0" bIns="0" anchor="b"/>
          <a:lstStyle>
            <a:lvl1pPr marL="0" indent="0" algn="ctr">
              <a:buNone/>
              <a:defRPr sz="2000" b="1" i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29339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1687E99-5CDB-0B44-A02C-579184AD0956}"/>
              </a:ext>
            </a:extLst>
          </p:cNvPr>
          <p:cNvSpPr/>
          <p:nvPr userDrawn="1"/>
        </p:nvSpPr>
        <p:spPr>
          <a:xfrm>
            <a:off x="-12192" y="6212926"/>
            <a:ext cx="12216384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A0C571-507B-A14B-B259-16E2AE779A2A}"/>
              </a:ext>
            </a:extLst>
          </p:cNvPr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5F759B73-2926-1243-8C54-9F81CC4FEE3B}"/>
              </a:ext>
            </a:extLst>
          </p:cNvPr>
          <p:cNvSpPr/>
          <p:nvPr userDrawn="1"/>
        </p:nvSpPr>
        <p:spPr>
          <a:xfrm>
            <a:off x="3815398" y="1066800"/>
            <a:ext cx="6509702" cy="4273994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1195FD5-F90D-6E48-BA95-14C70423FB2C}"/>
              </a:ext>
            </a:extLst>
          </p:cNvPr>
          <p:cNvSpPr/>
          <p:nvPr userDrawn="1"/>
        </p:nvSpPr>
        <p:spPr>
          <a:xfrm>
            <a:off x="1866900" y="1600200"/>
            <a:ext cx="3111498" cy="3159346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6" name="Picture Placeholder 14">
            <a:extLst>
              <a:ext uri="{FF2B5EF4-FFF2-40B4-BE49-F238E27FC236}">
                <a16:creationId xmlns:a16="http://schemas.microsoft.com/office/drawing/2014/main" id="{855AF2D4-8C7C-2849-A0D6-D449E513C6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6900" y="1600200"/>
            <a:ext cx="3111500" cy="31593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Text Placeholder 22">
            <a:extLst>
              <a:ext uri="{FF2B5EF4-FFF2-40B4-BE49-F238E27FC236}">
                <a16:creationId xmlns:a16="http://schemas.microsoft.com/office/drawing/2014/main" id="{6041B4C2-28F5-0E43-84A3-1E98A479E8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978400" y="2839928"/>
            <a:ext cx="5346700" cy="4572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3200" b="1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First &amp; Last Name</a:t>
            </a:r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0AD2906D-80B8-9F47-ACC6-2080574562E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78400" y="3352800"/>
            <a:ext cx="5346700" cy="3810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 sz="2400" b="0" i="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Myriad Pro" panose="020B0503030403020204" pitchFamily="34" charset="0"/>
              </a:defRPr>
            </a:lvl2pPr>
            <a:lvl3pPr marL="9144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chemeClr val="tx1">
                    <a:lumMod val="65000"/>
                    <a:lumOff val="35000"/>
                  </a:schemeClr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Slide Number Placeholder 14">
            <a:extLst>
              <a:ext uri="{FF2B5EF4-FFF2-40B4-BE49-F238E27FC236}">
                <a16:creationId xmlns:a16="http://schemas.microsoft.com/office/drawing/2014/main" id="{DC11E212-7825-724C-8277-76300A33F4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9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99B51-C150-AD4E-BEE5-623B0A131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93875"/>
            <a:ext cx="11647366" cy="6492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8" name="Picture Placeholder 14">
            <a:extLst>
              <a:ext uri="{FF2B5EF4-FFF2-40B4-BE49-F238E27FC236}">
                <a16:creationId xmlns:a16="http://schemas.microsoft.com/office/drawing/2014/main" id="{4779427A-781D-EA42-927E-C82F77CBE2D4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92824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52CCDFF2-698A-B84A-9762-F0746F91F67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2231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DD02BB8-6D7A-2046-9515-B3821248853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08887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37" name="Picture Placeholder 14">
            <a:extLst>
              <a:ext uri="{FF2B5EF4-FFF2-40B4-BE49-F238E27FC236}">
                <a16:creationId xmlns:a16="http://schemas.microsoft.com/office/drawing/2014/main" id="{9E49D0A7-C905-EA43-9A2D-DB9AF470A35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1490460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38" name="Text Placeholder 5">
            <a:extLst>
              <a:ext uri="{FF2B5EF4-FFF2-40B4-BE49-F238E27FC236}">
                <a16:creationId xmlns:a16="http://schemas.microsoft.com/office/drawing/2014/main" id="{408DC2C2-0C1A-0549-8DFD-B5846E86F5D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484525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39" name="Text Placeholder 4">
            <a:extLst>
              <a:ext uri="{FF2B5EF4-FFF2-40B4-BE49-F238E27FC236}">
                <a16:creationId xmlns:a16="http://schemas.microsoft.com/office/drawing/2014/main" id="{157D76DD-6800-C546-A701-88D8621EFDF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51094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40" name="Picture Placeholder 14">
            <a:extLst>
              <a:ext uri="{FF2B5EF4-FFF2-40B4-BE49-F238E27FC236}">
                <a16:creationId xmlns:a16="http://schemas.microsoft.com/office/drawing/2014/main" id="{206F4037-ACDA-D545-AE97-19BCD24A558A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360095" y="1953118"/>
            <a:ext cx="2335511" cy="20710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 i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add picture</a:t>
            </a:r>
          </a:p>
        </p:txBody>
      </p:sp>
      <p:sp>
        <p:nvSpPr>
          <p:cNvPr id="41" name="Text Placeholder 5">
            <a:extLst>
              <a:ext uri="{FF2B5EF4-FFF2-40B4-BE49-F238E27FC236}">
                <a16:creationId xmlns:a16="http://schemas.microsoft.com/office/drawing/2014/main" id="{7ED6EB13-4202-404D-8380-863765DE4E5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354160" y="4024190"/>
            <a:ext cx="2347380" cy="1365954"/>
          </a:xfrm>
          <a:prstGeom prst="roundRect">
            <a:avLst>
              <a:gd name="adj" fmla="val 942"/>
            </a:avLst>
          </a:prstGeom>
          <a:solidFill>
            <a:srgbClr val="FFFFFF"/>
          </a:solidFill>
          <a:effectLst>
            <a:outerShdw blurRad="38100" dist="12700" dir="5400000" algn="tl" rotWithShape="0">
              <a:prstClr val="black">
                <a:alpha val="35000"/>
              </a:prstClr>
            </a:outerShdw>
          </a:effectLst>
        </p:spPr>
        <p:txBody>
          <a:bodyPr lIns="91440" tIns="914400" rIns="91440" bIns="365760">
            <a:no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800">
                <a:solidFill>
                  <a:schemeClr val="tx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0" i="0" dirty="0">
                <a:solidFill>
                  <a:srgbClr val="595959"/>
                </a:solidFill>
                <a:latin typeface="Myriad Pro" panose="020B0503030403020204" pitchFamily="34" charset="0"/>
              </a:rPr>
              <a:t>Click to edit title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BDA54CC0-1DB6-1C4B-A1E7-741749ED3F4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8520729" y="4244697"/>
            <a:ext cx="2014242" cy="531836"/>
          </a:xfrm>
          <a:prstGeom prst="rect">
            <a:avLst/>
          </a:prstGeom>
        </p:spPr>
        <p:txBody>
          <a:bodyPr lIns="0" rIns="0" anchor="ctr" anchorCtr="0">
            <a:noAutofit/>
          </a:bodyPr>
          <a:lstStyle>
            <a:lvl1pPr marL="0" indent="0" algn="ctr">
              <a:buNone/>
              <a:defRPr sz="2000" b="0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2pPr>
            <a:lvl3pPr marL="9144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3pPr>
            <a:lvl4pPr marL="13716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4pPr>
            <a:lvl5pPr marL="1828800" indent="0">
              <a:buNone/>
              <a:defRPr b="1" i="0">
                <a:solidFill>
                  <a:srgbClr val="595959"/>
                </a:solidFill>
                <a:latin typeface="Myriad Pro Semibold" panose="020B0503030403020204" pitchFamily="34" charset="0"/>
              </a:defRPr>
            </a:lvl5pPr>
          </a:lstStyle>
          <a:p>
            <a:pPr lvl="0"/>
            <a:r>
              <a:rPr lang="en-US" dirty="0"/>
              <a:t>Click to enter first and last name</a:t>
            </a:r>
          </a:p>
        </p:txBody>
      </p:sp>
      <p:sp>
        <p:nvSpPr>
          <p:cNvPr id="12" name="Slide Number Placeholder 14">
            <a:extLst>
              <a:ext uri="{FF2B5EF4-FFF2-40B4-BE49-F238E27FC236}">
                <a16:creationId xmlns:a16="http://schemas.microsoft.com/office/drawing/2014/main" id="{11A01E17-D85A-D046-9C02-D8AE0D756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20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F5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365278B8-008E-F549-82E1-0C807CDEB612}"/>
              </a:ext>
            </a:extLst>
          </p:cNvPr>
          <p:cNvSpPr/>
          <p:nvPr userDrawn="1"/>
        </p:nvSpPr>
        <p:spPr>
          <a:xfrm>
            <a:off x="0" y="6212926"/>
            <a:ext cx="12192000" cy="645074"/>
          </a:xfrm>
          <a:prstGeom prst="rect">
            <a:avLst/>
          </a:prstGeom>
          <a:solidFill>
            <a:srgbClr val="0041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 descr="Toastmasters International">
            <a:extLst>
              <a:ext uri="{FF2B5EF4-FFF2-40B4-BE49-F238E27FC236}">
                <a16:creationId xmlns:a16="http://schemas.microsoft.com/office/drawing/2014/main" id="{C1B32BEE-8B31-7C45-8A6B-9A022FF6895A}"/>
              </a:ext>
            </a:extLst>
          </p:cNvPr>
          <p:cNvPicPr>
            <a:picLocks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559" y="6316627"/>
            <a:ext cx="1773873" cy="404848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39BE9D-B1D3-564A-82E1-F35C8A6D2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2316" y="1598532"/>
            <a:ext cx="11647368" cy="426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F782093C-5F6F-DB4E-8069-C0C7B990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2" y="295773"/>
            <a:ext cx="11647367" cy="64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3472CA6-F87F-A14B-8F68-9F82D1D88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9D0EE2-196A-704E-B498-12C51A4ABFD0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rgbClr val="8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6894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50" r:id="rId3"/>
    <p:sldLayoutId id="2147483652" r:id="rId4"/>
    <p:sldLayoutId id="2147483653" r:id="rId5"/>
    <p:sldLayoutId id="2147483654" r:id="rId6"/>
    <p:sldLayoutId id="2147483687" r:id="rId7"/>
    <p:sldLayoutId id="2147483689" r:id="rId8"/>
    <p:sldLayoutId id="2147483690" r:id="rId9"/>
    <p:sldLayoutId id="2147483661" r:id="rId10"/>
    <p:sldLayoutId id="2147483663" r:id="rId11"/>
    <p:sldLayoutId id="2147483666" r:id="rId12"/>
    <p:sldLayoutId id="2147483660" r:id="rId13"/>
    <p:sldLayoutId id="2147483664" r:id="rId14"/>
    <p:sldLayoutId id="2147483667" r:id="rId15"/>
    <p:sldLayoutId id="2147483658" r:id="rId16"/>
    <p:sldLayoutId id="2147483659" r:id="rId17"/>
    <p:sldLayoutId id="2147483670" r:id="rId18"/>
  </p:sldLayoutIdLs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anose="020B0604020202020204" pitchFamily="34" charset="0"/>
        <a:buNone/>
        <a:defRPr sz="3600" b="1" kern="1200">
          <a:solidFill>
            <a:srgbClr val="33333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40" userDrawn="1">
          <p15:clr>
            <a:srgbClr val="F26B43"/>
          </p15:clr>
        </p15:guide>
        <p15:guide id="3" pos="7440" userDrawn="1">
          <p15:clr>
            <a:srgbClr val="F26B43"/>
          </p15:clr>
        </p15:guide>
        <p15:guide id="4" orient="horz" pos="264" userDrawn="1">
          <p15:clr>
            <a:srgbClr val="F26B43"/>
          </p15:clr>
        </p15:guide>
        <p15:guide id="5" pos="3840" userDrawn="1">
          <p15:clr>
            <a:srgbClr val="F26B43"/>
          </p15:clr>
        </p15:guide>
        <p15:guide id="6" orient="horz" pos="1008" userDrawn="1">
          <p15:clr>
            <a:srgbClr val="F26B43"/>
          </p15:clr>
        </p15:guide>
        <p15:guide id="7" pos="168" userDrawn="1">
          <p15:clr>
            <a:srgbClr val="F26B43"/>
          </p15:clr>
        </p15:guide>
        <p15:guide id="8" pos="7512" userDrawn="1">
          <p15:clr>
            <a:srgbClr val="F26B43"/>
          </p15:clr>
        </p15:guide>
        <p15:guide id="9" orient="horz" pos="3768" userDrawn="1">
          <p15:clr>
            <a:srgbClr val="F26B43"/>
          </p15:clr>
        </p15:guide>
        <p15:guide id="10" orient="horz" pos="369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B0797D9-27CF-7B4D-9790-D869C58F3F42}"/>
              </a:ext>
            </a:extLst>
          </p:cNvPr>
          <p:cNvSpPr/>
          <p:nvPr userDrawn="1"/>
        </p:nvSpPr>
        <p:spPr>
          <a:xfrm rot="10800000">
            <a:off x="-2" y="0"/>
            <a:ext cx="12192001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74000">
                <a:srgbClr val="004165"/>
              </a:gs>
              <a:gs pos="100000">
                <a:srgbClr val="00416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5278B8-008E-F549-82E1-0C807CDEB612}"/>
              </a:ext>
            </a:extLst>
          </p:cNvPr>
          <p:cNvSpPr/>
          <p:nvPr userDrawn="1"/>
        </p:nvSpPr>
        <p:spPr>
          <a:xfrm>
            <a:off x="-2" y="6212926"/>
            <a:ext cx="12192001" cy="64507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D39BE9D-B1D3-564A-82E1-F35C8A6D2A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2316" y="1598532"/>
            <a:ext cx="11647368" cy="4269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Level One Bullet</a:t>
            </a:r>
          </a:p>
          <a:p>
            <a:pPr lvl="1"/>
            <a:r>
              <a:rPr lang="en-US" dirty="0"/>
              <a:t>Level Two Bullet</a:t>
            </a:r>
          </a:p>
          <a:p>
            <a:pPr lvl="2"/>
            <a:r>
              <a:rPr lang="en-US" dirty="0"/>
              <a:t>Level Three Bullet</a:t>
            </a:r>
          </a:p>
          <a:p>
            <a:pPr lvl="3"/>
            <a:r>
              <a:rPr lang="en-US" dirty="0"/>
              <a:t>Level Four Bullet</a:t>
            </a:r>
          </a:p>
        </p:txBody>
      </p:sp>
      <p:sp>
        <p:nvSpPr>
          <p:cNvPr id="12" name="Title Placeholder 11">
            <a:extLst>
              <a:ext uri="{FF2B5EF4-FFF2-40B4-BE49-F238E27FC236}">
                <a16:creationId xmlns:a16="http://schemas.microsoft.com/office/drawing/2014/main" id="{F782093C-5F6F-DB4E-8069-C0C7B9902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2" y="295773"/>
            <a:ext cx="11647367" cy="645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3472CA6-F87F-A14B-8F68-9F82D1D88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67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B15CCACC-6213-F14B-B40D-407BFF938B14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9D0EE2-196A-704E-B498-12C51A4ABFD0}"/>
              </a:ext>
            </a:extLst>
          </p:cNvPr>
          <p:cNvCxnSpPr/>
          <p:nvPr userDrawn="1"/>
        </p:nvCxnSpPr>
        <p:spPr>
          <a:xfrm>
            <a:off x="406400" y="989880"/>
            <a:ext cx="711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44D54578-5BB9-2145-AEC0-3E09AB82C02E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430" y="6410997"/>
            <a:ext cx="1607820" cy="248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7961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88" r:id="rId7"/>
    <p:sldLayoutId id="2147483692" r:id="rId8"/>
    <p:sldLayoutId id="2147483691" r:id="rId9"/>
    <p:sldLayoutId id="2147483678" r:id="rId10"/>
    <p:sldLayoutId id="2147483679" r:id="rId11"/>
    <p:sldLayoutId id="2147483681" r:id="rId12"/>
    <p:sldLayoutId id="2147483682" r:id="rId13"/>
    <p:sldLayoutId id="2147483684" r:id="rId14"/>
    <p:sldLayoutId id="2147483685" r:id="rId15"/>
    <p:sldLayoutId id="2147483686" r:id="rId16"/>
  </p:sldLayoutIdLs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anose="020B0604020202020204" pitchFamily="34" charset="0"/>
        <a:buNone/>
        <a:defRPr sz="3600" b="1" kern="1200">
          <a:solidFill>
            <a:srgbClr val="FEEE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40">
          <p15:clr>
            <a:srgbClr val="F26B43"/>
          </p15:clr>
        </p15:guide>
        <p15:guide id="3" pos="7440">
          <p15:clr>
            <a:srgbClr val="F26B43"/>
          </p15:clr>
        </p15:guide>
        <p15:guide id="4" orient="horz" pos="264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1008">
          <p15:clr>
            <a:srgbClr val="F26B43"/>
          </p15:clr>
        </p15:guide>
        <p15:guide id="7" pos="168">
          <p15:clr>
            <a:srgbClr val="F26B43"/>
          </p15:clr>
        </p15:guide>
        <p15:guide id="8" pos="7512">
          <p15:clr>
            <a:srgbClr val="F26B43"/>
          </p15:clr>
        </p15:guide>
        <p15:guide id="9" orient="horz" pos="3768">
          <p15:clr>
            <a:srgbClr val="F26B43"/>
          </p15:clr>
        </p15:guide>
        <p15:guide id="10" orient="horz" pos="369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astmasters.org/resources/timer-zoom-background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64B49-3275-304E-93C5-D45AEE032E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Evaluation Speech Contest 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9918C5-6FAE-1E4A-B76E-5C27E234DC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8000" dirty="0"/>
              <a:t>Club / Area / Division Name</a:t>
            </a:r>
          </a:p>
          <a:p>
            <a:r>
              <a:rPr lang="en-US" sz="8000" dirty="0"/>
              <a:t>Date</a:t>
            </a:r>
          </a:p>
          <a:p>
            <a:r>
              <a:rPr lang="en-US" sz="8000" dirty="0"/>
              <a:t>Timers Briefing</a:t>
            </a:r>
          </a:p>
          <a:p>
            <a:r>
              <a:rPr lang="en-US" dirty="0"/>
              <a:t>D125 Training</a:t>
            </a:r>
          </a:p>
        </p:txBody>
      </p:sp>
    </p:spTree>
    <p:extLst>
      <p:ext uri="{BB962C8B-B14F-4D97-AF65-F5344CB8AC3E}">
        <p14:creationId xmlns:p14="http://schemas.microsoft.com/office/powerpoint/2010/main" val="2743629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1535081"/>
            <a:ext cx="11384184" cy="4332319"/>
          </a:xfrm>
        </p:spPr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Speaking Order:</a:t>
            </a:r>
          </a:p>
          <a:p>
            <a:pPr marL="685800" marR="0" lvl="1" indent="-228600" algn="just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Contestant 1 – </a:t>
            </a:r>
          </a:p>
          <a:p>
            <a:pPr marL="685800" marR="0" lvl="1" indent="-228600" algn="just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Contestant 2 – </a:t>
            </a:r>
          </a:p>
          <a:p>
            <a:pPr marL="685800" marR="0" lvl="1" indent="-228600" algn="just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Contestant 3 – </a:t>
            </a:r>
          </a:p>
          <a:p>
            <a:pPr marL="685800" marR="0" lvl="1" indent="-228600" algn="just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Contestant 4 – </a:t>
            </a:r>
          </a:p>
          <a:p>
            <a:pPr marL="685800" marR="0" lvl="1" indent="-228600" algn="just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Contestant 5 –  </a:t>
            </a:r>
          </a:p>
        </p:txBody>
      </p:sp>
    </p:spTree>
    <p:extLst>
      <p:ext uri="{BB962C8B-B14F-4D97-AF65-F5344CB8AC3E}">
        <p14:creationId xmlns:p14="http://schemas.microsoft.com/office/powerpoint/2010/main" val="1176896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1119117"/>
            <a:ext cx="4976455" cy="4748284"/>
          </a:xfr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Contest starts at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(Details of the Contest timings and date)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So please ensure that you join latest by **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a.m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/p.m. Your presence is solicited till the end of the Contest.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ALL the best TIMERS for your role!!!!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(Agenda pic can be shared)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365594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4A99F-1B33-ED47-9169-3AAE7F340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ESC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EBDEE7-998C-2548-ADE9-731538AEF3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Club / Area / Division Name</a:t>
            </a:r>
          </a:p>
          <a:p>
            <a:r>
              <a:rPr lang="en-US" dirty="0"/>
              <a:t>Thank You Timers </a:t>
            </a:r>
          </a:p>
        </p:txBody>
      </p:sp>
    </p:spTree>
    <p:extLst>
      <p:ext uri="{BB962C8B-B14F-4D97-AF65-F5344CB8AC3E}">
        <p14:creationId xmlns:p14="http://schemas.microsoft.com/office/powerpoint/2010/main" val="24828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1055077"/>
            <a:ext cx="8162682" cy="4812323"/>
          </a:xfrm>
        </p:spPr>
        <p:txBody>
          <a:bodyPr>
            <a:noAutofit/>
          </a:bodyPr>
          <a:lstStyle/>
          <a:p>
            <a:pPr algn="just"/>
            <a:r>
              <a:rPr lang="en-US" sz="1700" dirty="0"/>
              <a:t>Download the Time Record Sheet (Timer 1 to share the duly filled with the Chief Judge).</a:t>
            </a:r>
          </a:p>
          <a:p>
            <a:pPr algn="just"/>
            <a:endParaRPr lang="en-US" sz="1700" dirty="0"/>
          </a:p>
          <a:p>
            <a:pPr algn="just"/>
            <a:r>
              <a:rPr lang="en-US" sz="1700" dirty="0"/>
              <a:t>Put your Timing Devices on </a:t>
            </a:r>
            <a:r>
              <a:rPr lang="en-US" sz="1700" b="1" u="sng" dirty="0"/>
              <a:t>Do Not Disturb</a:t>
            </a:r>
            <a:r>
              <a:rPr lang="en-US" sz="1700" dirty="0"/>
              <a:t> mode. Its is recommended that you remove the Locking Mechanism on your timing device for the duration of the Contest.</a:t>
            </a:r>
          </a:p>
          <a:p>
            <a:pPr algn="just"/>
            <a:endParaRPr lang="en-US" sz="1700" dirty="0"/>
          </a:p>
          <a:p>
            <a:pPr algn="just"/>
            <a:r>
              <a:rPr lang="en-US" sz="1700" dirty="0"/>
              <a:t>Please test the timing device prior to the Contest to ensure it is working properly.</a:t>
            </a:r>
          </a:p>
          <a:p>
            <a:pPr algn="just"/>
            <a:endParaRPr lang="en-US" sz="1700" dirty="0"/>
          </a:p>
          <a:p>
            <a:pPr algn="just"/>
            <a:r>
              <a:rPr lang="en-US" sz="1700" dirty="0"/>
              <a:t>Timer 1 – [Name] to share the Timing Signals and record the Timer Sheet and share with Chief Judge</a:t>
            </a:r>
          </a:p>
          <a:p>
            <a:pPr algn="just"/>
            <a:r>
              <a:rPr lang="en-US" sz="1700" dirty="0"/>
              <a:t>Timer 2 – [Name] to share the Timing Signals (</a:t>
            </a:r>
            <a:r>
              <a:rPr lang="en-US" sz="1700" dirty="0">
                <a:solidFill>
                  <a:srgbClr val="FF0000"/>
                </a:solidFill>
              </a:rPr>
              <a:t>incase of technical issue with Timer 1</a:t>
            </a:r>
            <a:r>
              <a:rPr lang="en-US" sz="1700" dirty="0"/>
              <a:t>) and record the Timer Sheet.</a:t>
            </a:r>
          </a:p>
          <a:p>
            <a:pPr algn="just"/>
            <a:endParaRPr lang="en-US" sz="1700" dirty="0"/>
          </a:p>
          <a:p>
            <a:pPr marL="0" indent="0">
              <a:buNone/>
            </a:pPr>
            <a:endParaRPr lang="en-US" sz="17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636631" y="1214651"/>
            <a:ext cx="2905317" cy="372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38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934" y="203371"/>
            <a:ext cx="11647366" cy="649224"/>
          </a:xfrm>
        </p:spPr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944997"/>
            <a:ext cx="8190818" cy="4922403"/>
          </a:xfrm>
        </p:spPr>
        <p:txBody>
          <a:bodyPr>
            <a:no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Timing Signal shall be either virtual background or physical cards depending on your device. </a:t>
            </a:r>
            <a:r>
              <a:rPr kumimoji="0" lang="en-US" sz="1700" b="1" i="0" u="sng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PPT is not allowed.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You can download the virtual backgrounds from 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  <a:hlinkClick r:id="rId3"/>
              </a:rPr>
              <a:t>https://www.toastmasters.org/resources/timer-zoom-backgrounds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IN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using virtual backgrounds, the timer may cover their camera lens. This will ensure that only their background shows and their facial expressions do not become a distraction to contestants. </a:t>
            </a: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5336D01-5144-4F36-819F-16EBE5E8DE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8747052" y="932319"/>
            <a:ext cx="2694285" cy="1497391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C5A4EF-866F-4367-AA79-77933746E5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7052" y="2448596"/>
            <a:ext cx="2694285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6885E0-7FAD-4EC0-8971-446ADE9C8C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7051" y="3863256"/>
            <a:ext cx="2694286" cy="153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05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1214651"/>
            <a:ext cx="7337517" cy="4652749"/>
          </a:xfrm>
        </p:spPr>
        <p:txBody>
          <a:bodyPr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(primary duty)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Operate the signaling device through laptop (windows system recommended)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Display the Green, Yellow and Red colors by changing the virtual background.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colors of the timing signals must be visible to all contestants.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Maintain and deliver to the Chief Judge the written record of time of each speech on the provided Time Record Sheet.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Remember: non-verbal communication is also communication.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5336D01-5144-4F36-819F-16EBE5E8DE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395360" y="944997"/>
            <a:ext cx="2694285" cy="1497391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C5A4EF-866F-4367-AA79-77933746E5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95360" y="2517277"/>
            <a:ext cx="2587947" cy="1414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F6885E0-7FAD-4EC0-8971-446ADE9C8C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5359" y="4006826"/>
            <a:ext cx="2694286" cy="153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981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1214651"/>
            <a:ext cx="7337517" cy="4652749"/>
          </a:xfrm>
        </p:spPr>
        <p:txBody>
          <a:bodyPr>
            <a:noAutofit/>
          </a:bodyPr>
          <a:lstStyle/>
          <a:p>
            <a:pPr algn="just"/>
            <a:endParaRPr lang="en-US" sz="1600" dirty="0"/>
          </a:p>
          <a:p>
            <a:pPr marL="0" indent="0" algn="just">
              <a:buNone/>
            </a:pPr>
            <a:r>
              <a:rPr lang="en-US" sz="1600" dirty="0"/>
              <a:t>Timer 2 (primary duty)</a:t>
            </a:r>
          </a:p>
          <a:p>
            <a:pPr algn="just"/>
            <a:r>
              <a:rPr lang="en-US" sz="1600" dirty="0"/>
              <a:t>Record the speech time of each contestant</a:t>
            </a:r>
          </a:p>
          <a:p>
            <a:pPr algn="just"/>
            <a:r>
              <a:rPr lang="en-US" sz="1600" dirty="0"/>
              <a:t>Timer 2 also to be ready with the timing signals in case Timer 1 faces technical issue.</a:t>
            </a:r>
          </a:p>
          <a:p>
            <a:pPr algn="just"/>
            <a:r>
              <a:rPr lang="en-US" sz="1600" dirty="0"/>
              <a:t>Timer 2 to be on the Gallery mode at all times to monitor Timer 1’s video and instantly display the timing signals in case the Timer 1 drops.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E80C1E4-AFF0-44F6-8F84-AA23AC3A2B9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923714" y="944997"/>
            <a:ext cx="3302303" cy="4375203"/>
          </a:xfrm>
        </p:spPr>
      </p:pic>
    </p:spTree>
    <p:extLst>
      <p:ext uri="{BB962C8B-B14F-4D97-AF65-F5344CB8AC3E}">
        <p14:creationId xmlns:p14="http://schemas.microsoft.com/office/powerpoint/2010/main" val="22017317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4" y="1153551"/>
            <a:ext cx="11647366" cy="4713849"/>
          </a:xfrm>
        </p:spPr>
        <p:txBody>
          <a:bodyPr>
            <a:no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1 will be responsible for showing the timing signals at the appropriate time. </a:t>
            </a:r>
            <a:r>
              <a:rPr kumimoji="0" lang="en-US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He/She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will keep the Camera </a:t>
            </a:r>
            <a:r>
              <a:rPr kumimoji="0" lang="en-US" sz="1700" b="1" i="0" u="sng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ON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throughout the meeting.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2 mins display the Green color signal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2 Mins 30 Secs display the Yellow color signal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At 3 mins display the Red color signal until the speaker has concluded his/her speech. 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1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Do not give any indication that a contestant has gone over the qualifying time.</a:t>
            </a:r>
          </a:p>
        </p:txBody>
      </p:sp>
    </p:spTree>
    <p:extLst>
      <p:ext uri="{BB962C8B-B14F-4D97-AF65-F5344CB8AC3E}">
        <p14:creationId xmlns:p14="http://schemas.microsoft.com/office/powerpoint/2010/main" val="961098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1535081"/>
            <a:ext cx="10821475" cy="4332319"/>
          </a:xfrm>
        </p:spPr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Contest Chair will ask you to time the 1 minute of silence between contestant speeches. Display 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 at the end of 1 minute.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The Contest Chair will ask you to time 3 minutes at the end of the Contest. You should notify the Contest Chair by showing the 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Red color </a:t>
            </a: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signal.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After the last Contestant has completed the Evaluation speech contest and the judges are finalizing their ballots, the Timer 1 will share the Timer Record Sheet with the Chief Judge over WhatsApp.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Similarly the Timer 2 also to share the Timer Record Sheet with the Chief Judge over WhatsApp. This report will only be considered if Timer 1 had dropped off during the contestant’s speech.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Ensure to have an alternate device to calculate the time taken for any contestant who drops and rejoins.</a:t>
            </a:r>
          </a:p>
          <a:p>
            <a:pPr marL="228600" marR="0" lvl="0" indent="-22860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631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3" y="944997"/>
            <a:ext cx="11636133" cy="5202585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en-US" sz="4400" dirty="0"/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4400" dirty="0"/>
              <a:t>Technical Failure: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4400" dirty="0"/>
          </a:p>
          <a:p>
            <a:pPr algn="just">
              <a:lnSpc>
                <a:spcPct val="100000"/>
              </a:lnSpc>
            </a:pPr>
            <a:r>
              <a:rPr lang="en-US" sz="4400" dirty="0"/>
              <a:t>If the Contest cannot be continued due to an unresolved network failure, it may be postponed to a future date.</a:t>
            </a:r>
          </a:p>
          <a:p>
            <a:pPr algn="just">
              <a:lnSpc>
                <a:spcPct val="100000"/>
              </a:lnSpc>
            </a:pPr>
            <a:endParaRPr lang="en-US" sz="4400" dirty="0"/>
          </a:p>
          <a:p>
            <a:pPr algn="just">
              <a:lnSpc>
                <a:spcPct val="100000"/>
              </a:lnSpc>
            </a:pPr>
            <a:r>
              <a:rPr lang="en-US" sz="4400" dirty="0"/>
              <a:t>In case of a disconnection, a contestant need not be disqualified basis technical glitch but disqualified basis time. </a:t>
            </a:r>
          </a:p>
          <a:p>
            <a:pPr algn="just">
              <a:lnSpc>
                <a:spcPct val="100000"/>
              </a:lnSpc>
            </a:pPr>
            <a:endParaRPr lang="en-US" sz="4400" dirty="0"/>
          </a:p>
          <a:p>
            <a:pPr algn="just">
              <a:lnSpc>
                <a:spcPct val="100000"/>
              </a:lnSpc>
            </a:pPr>
            <a:r>
              <a:rPr lang="en-US" sz="4400" dirty="0"/>
              <a:t>If the Contestant who is speaking gets dropped, the </a:t>
            </a:r>
            <a:r>
              <a:rPr lang="en-US" sz="4400" b="1" dirty="0"/>
              <a:t>Timer 1 shall pause </a:t>
            </a:r>
            <a:r>
              <a:rPr lang="en-US" sz="4400" dirty="0"/>
              <a:t>the timing and the </a:t>
            </a:r>
            <a:r>
              <a:rPr lang="en-US" sz="4400" b="1" dirty="0"/>
              <a:t>Timer 2 </a:t>
            </a:r>
            <a:r>
              <a:rPr lang="en-US" sz="4400" dirty="0"/>
              <a:t>shall start a </a:t>
            </a:r>
            <a:r>
              <a:rPr lang="en-US" sz="4400" b="1" dirty="0"/>
              <a:t>second timing device </a:t>
            </a:r>
            <a:r>
              <a:rPr lang="en-US" sz="4400" dirty="0"/>
              <a:t>to calculate the time taken for the Contestant to join back. </a:t>
            </a:r>
          </a:p>
          <a:p>
            <a:pPr algn="just">
              <a:lnSpc>
                <a:spcPct val="100000"/>
              </a:lnSpc>
            </a:pPr>
            <a:endParaRPr lang="en-US" sz="4400" dirty="0"/>
          </a:p>
          <a:p>
            <a:pPr algn="just">
              <a:lnSpc>
                <a:spcPct val="100000"/>
              </a:lnSpc>
            </a:pPr>
            <a:r>
              <a:rPr lang="en-US" sz="4400" dirty="0"/>
              <a:t>Any Contestant who gets dropped will get </a:t>
            </a:r>
            <a:r>
              <a:rPr lang="en-US" sz="4400" b="1" u="sng" dirty="0"/>
              <a:t>2 attempts</a:t>
            </a:r>
            <a:r>
              <a:rPr lang="en-US" sz="4400" dirty="0"/>
              <a:t> of </a:t>
            </a:r>
            <a:r>
              <a:rPr lang="en-US" sz="4400" b="1" u="sng" dirty="0"/>
              <a:t>1 minute each </a:t>
            </a:r>
            <a:r>
              <a:rPr lang="en-US" sz="4400" dirty="0"/>
              <a:t>to rejoin the Contest.</a:t>
            </a:r>
          </a:p>
          <a:p>
            <a:pPr algn="just">
              <a:lnSpc>
                <a:spcPct val="100000"/>
              </a:lnSpc>
            </a:pPr>
            <a:endParaRPr lang="en-US" sz="4400" dirty="0"/>
          </a:p>
          <a:p>
            <a:pPr algn="just">
              <a:lnSpc>
                <a:spcPct val="100000"/>
              </a:lnSpc>
            </a:pPr>
            <a:r>
              <a:rPr lang="en-IN" sz="4400" dirty="0"/>
              <a:t>If either timer loses connection partway through the contest, the affected contestant receives an extra 30 seconds.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96454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9ADA1-3551-114F-9BA7-2841D0CB7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33F1CF-F1A5-F949-9F29-7FA1D86DCF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7934" y="1187355"/>
            <a:ext cx="8064682" cy="4680045"/>
          </a:xfrm>
        </p:spPr>
        <p:txBody>
          <a:bodyPr>
            <a:normAutofit/>
          </a:bodyPr>
          <a:lstStyle/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 Record Sheet to be maintained with both Timers till the Results are announced. 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the winner announcement made at the end of the Contest mentions the name of any contestant who had crossed the max time i.e. + 30 seconds grace, timer can immediately interrupt the proceedings so that the announced results can be corrected.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Timers must be present till the results are declared.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  <a:p>
            <a:pPr marL="0" indent="0" algn="just">
              <a:buNone/>
            </a:pPr>
            <a:endParaRPr lang="en-US" sz="2400" dirty="0"/>
          </a:p>
        </p:txBody>
      </p:sp>
      <p:pic>
        <p:nvPicPr>
          <p:cNvPr id="7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477353" y="1078561"/>
            <a:ext cx="3436713" cy="440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221019"/>
      </p:ext>
    </p:extLst>
  </p:cSld>
  <p:clrMapOvr>
    <a:masterClrMapping/>
  </p:clrMapOvr>
</p:sld>
</file>

<file path=ppt/theme/theme1.xml><?xml version="1.0" encoding="utf-8"?>
<a:theme xmlns:a="http://schemas.openxmlformats.org/drawingml/2006/main" name="Toastmasters Theme Light Mode">
  <a:themeElements>
    <a:clrScheme name="Toastmasters">
      <a:dk1>
        <a:srgbClr val="333333"/>
      </a:dk1>
      <a:lt1>
        <a:srgbClr val="FFFFFF"/>
      </a:lt1>
      <a:dk2>
        <a:srgbClr val="012838"/>
      </a:dk2>
      <a:lt2>
        <a:srgbClr val="F5F5F5"/>
      </a:lt2>
      <a:accent1>
        <a:srgbClr val="B3C3D3"/>
      </a:accent1>
      <a:accent2>
        <a:srgbClr val="7B98B2"/>
      </a:accent2>
      <a:accent3>
        <a:srgbClr val="497593"/>
      </a:accent3>
      <a:accent4>
        <a:srgbClr val="0B5879"/>
      </a:accent4>
      <a:accent5>
        <a:srgbClr val="004061"/>
      </a:accent5>
      <a:accent6>
        <a:srgbClr val="004165"/>
      </a:accent6>
      <a:hlink>
        <a:srgbClr val="0248C2"/>
      </a:hlink>
      <a:folHlink>
        <a:srgbClr val="0248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-PowerpoitTemplate16X9" id="{96063725-7E05-C44F-8890-68DF93CBD323}" vid="{16414037-9159-2E40-A0DB-93289D8BE62A}"/>
    </a:ext>
  </a:extLst>
</a:theme>
</file>

<file path=ppt/theme/theme2.xml><?xml version="1.0" encoding="utf-8"?>
<a:theme xmlns:a="http://schemas.openxmlformats.org/drawingml/2006/main" name="Toastmasters Theme Dark Mode">
  <a:themeElements>
    <a:clrScheme name="Toastmasters">
      <a:dk1>
        <a:srgbClr val="333333"/>
      </a:dk1>
      <a:lt1>
        <a:srgbClr val="FFFFFF"/>
      </a:lt1>
      <a:dk2>
        <a:srgbClr val="012838"/>
      </a:dk2>
      <a:lt2>
        <a:srgbClr val="F5F5F5"/>
      </a:lt2>
      <a:accent1>
        <a:srgbClr val="B3C3D3"/>
      </a:accent1>
      <a:accent2>
        <a:srgbClr val="7B98B2"/>
      </a:accent2>
      <a:accent3>
        <a:srgbClr val="497593"/>
      </a:accent3>
      <a:accent4>
        <a:srgbClr val="0B5879"/>
      </a:accent4>
      <a:accent5>
        <a:srgbClr val="004061"/>
      </a:accent5>
      <a:accent6>
        <a:srgbClr val="004165"/>
      </a:accent6>
      <a:hlink>
        <a:srgbClr val="0248C2"/>
      </a:hlink>
      <a:folHlink>
        <a:srgbClr val="0248C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14-PowerpoitTemplate16X9" id="{96063725-7E05-C44F-8890-68DF93CBD323}" vid="{0545A7BE-8E6E-6643-95ED-113AE53B1E3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3D0C45A77D2C42ADCE998E2ABBD5A1" ma:contentTypeVersion="2" ma:contentTypeDescription="Create a new document." ma:contentTypeScope="" ma:versionID="904d268cac1fbff55d581fb5d2a53178">
  <xsd:schema xmlns:xsd="http://www.w3.org/2001/XMLSchema" xmlns:xs="http://www.w3.org/2001/XMLSchema" xmlns:p="http://schemas.microsoft.com/office/2006/metadata/properties" xmlns:ns2="c7d37535-c817-4fa5-863a-32ca51dc1998" targetNamespace="http://schemas.microsoft.com/office/2006/metadata/properties" ma:root="true" ma:fieldsID="aee9cefdc829a7a796ae597e10f41af7" ns2:_="">
    <xsd:import namespace="c7d37535-c817-4fa5-863a-32ca51dc199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d37535-c817-4fa5-863a-32ca51dc199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CB8621-6660-48CA-8F22-4D59B8223A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d37535-c817-4fa5-863a-32ca51dc199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9D5980A-1A22-4057-BC6A-F097FBD53BA2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1FF2DEF-EFB8-4933-BA48-47540843DD5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414-PowerpointTemplate16X9</Template>
  <TotalTime>126</TotalTime>
  <Words>853</Words>
  <Application>Microsoft Office PowerPoint</Application>
  <PresentationFormat>Widescreen</PresentationFormat>
  <Paragraphs>94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Myriad Pro</vt:lpstr>
      <vt:lpstr>Myriad Pro Semibold</vt:lpstr>
      <vt:lpstr>Toastmasters Theme Light Mode</vt:lpstr>
      <vt:lpstr>Toastmasters Theme Dark Mode</vt:lpstr>
      <vt:lpstr>Evaluation Speech Contest  </vt:lpstr>
      <vt:lpstr>ESC</vt:lpstr>
      <vt:lpstr>ESC</vt:lpstr>
      <vt:lpstr>ESC</vt:lpstr>
      <vt:lpstr>ESC</vt:lpstr>
      <vt:lpstr>ESC</vt:lpstr>
      <vt:lpstr>ESC</vt:lpstr>
      <vt:lpstr>ESC</vt:lpstr>
      <vt:lpstr>ESC</vt:lpstr>
      <vt:lpstr>ESC</vt:lpstr>
      <vt:lpstr>ESC</vt:lpstr>
      <vt:lpstr>ESC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Asav</dc:creator>
  <cp:lastModifiedBy>Lancy Dsouza</cp:lastModifiedBy>
  <cp:revision>45</cp:revision>
  <dcterms:created xsi:type="dcterms:W3CDTF">2020-06-29T06:14:54Z</dcterms:created>
  <dcterms:modified xsi:type="dcterms:W3CDTF">2023-09-04T08:41:53Z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0x0101000E3D0C45A77D2C42ADCE998E2ABBD5A1</vt:lpwstr>
  </property>
</Properties>
</file>